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Alegreya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03755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8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033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99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467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9866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22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for autonomous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2807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04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0972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61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192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31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61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077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536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083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06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6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833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500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3434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9144000" cy="97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Controlled-Autonomous Rover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6750" y="3189200"/>
            <a:ext cx="85305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Ben Brown, Ganquan Wen, Zisen Zhou, Nicholas Arnold, and Mohammed Uddin </a:t>
            </a:r>
            <a:endParaRPr sz="1800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75" y="0"/>
            <a:ext cx="1347900" cy="84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51" y="252613"/>
            <a:ext cx="3205501" cy="46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Functionality - Sensors &amp; Autonomous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get accurate and stable distances from sensors.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distance every 0.1 second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design from last version to be stabler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the distance of one of the front sensor on seven segments display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sensors work at the same time without affecting others.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in the front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on left and right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one signal to trigger all ultrasonic sensors to save I/O ports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car can run autonomously according to the results get from the sensors.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FSM to control the car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Coordinate with motor drivers to make car move around safely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Block Diagrams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88375" y="104816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75" y="2719352"/>
            <a:ext cx="2716000" cy="21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934627" y="2608900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Echo Receiver</a:t>
            </a:r>
            <a:endParaRPr sz="1800"/>
          </a:p>
        </p:txBody>
      </p:sp>
      <p:grpSp>
        <p:nvGrpSpPr>
          <p:cNvPr id="158" name="Shape 158"/>
          <p:cNvGrpSpPr/>
          <p:nvPr/>
        </p:nvGrpSpPr>
        <p:grpSpPr>
          <a:xfrm>
            <a:off x="4548830" y="1427467"/>
            <a:ext cx="4283513" cy="3028632"/>
            <a:chOff x="2904575" y="1732125"/>
            <a:chExt cx="1940700" cy="2496400"/>
          </a:xfrm>
        </p:grpSpPr>
        <p:grpSp>
          <p:nvGrpSpPr>
            <p:cNvPr id="159" name="Shape 159"/>
            <p:cNvGrpSpPr/>
            <p:nvPr/>
          </p:nvGrpSpPr>
          <p:grpSpPr>
            <a:xfrm>
              <a:off x="2904575" y="1732125"/>
              <a:ext cx="1681200" cy="1189200"/>
              <a:chOff x="2778050" y="1782700"/>
              <a:chExt cx="1681200" cy="1189200"/>
            </a:xfrm>
          </p:grpSpPr>
          <p:cxnSp>
            <p:nvCxnSpPr>
              <p:cNvPr id="160" name="Shape 160"/>
              <p:cNvCxnSpPr/>
              <p:nvPr/>
            </p:nvCxnSpPr>
            <p:spPr>
              <a:xfrm rot="10800000">
                <a:off x="2778050" y="1782700"/>
                <a:ext cx="0" cy="11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1" name="Shape 161"/>
              <p:cNvCxnSpPr/>
              <p:nvPr/>
            </p:nvCxnSpPr>
            <p:spPr>
              <a:xfrm rot="10800000" flipH="1">
                <a:off x="2778050" y="2961700"/>
                <a:ext cx="1681200" cy="1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2" name="Shape 162"/>
              <p:cNvCxnSpPr/>
              <p:nvPr/>
            </p:nvCxnSpPr>
            <p:spPr>
              <a:xfrm rot="10800000">
                <a:off x="3345900" y="2016300"/>
                <a:ext cx="0" cy="9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Shape 163"/>
              <p:cNvCxnSpPr/>
              <p:nvPr/>
            </p:nvCxnSpPr>
            <p:spPr>
              <a:xfrm>
                <a:off x="3345900" y="2016275"/>
                <a:ext cx="183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Shape 164"/>
              <p:cNvCxnSpPr/>
              <p:nvPr/>
            </p:nvCxnSpPr>
            <p:spPr>
              <a:xfrm>
                <a:off x="3529600" y="2016275"/>
                <a:ext cx="0" cy="9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Shape 165"/>
            <p:cNvGrpSpPr/>
            <p:nvPr/>
          </p:nvGrpSpPr>
          <p:grpSpPr>
            <a:xfrm>
              <a:off x="2904575" y="3029025"/>
              <a:ext cx="1940700" cy="1199500"/>
              <a:chOff x="2778050" y="3157225"/>
              <a:chExt cx="1940700" cy="1199500"/>
            </a:xfrm>
          </p:grpSpPr>
          <p:cxnSp>
            <p:nvCxnSpPr>
              <p:cNvPr id="166" name="Shape 166"/>
              <p:cNvCxnSpPr/>
              <p:nvPr/>
            </p:nvCxnSpPr>
            <p:spPr>
              <a:xfrm rot="10800000">
                <a:off x="2778050" y="3157225"/>
                <a:ext cx="0" cy="11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7" name="Shape 167"/>
              <p:cNvCxnSpPr/>
              <p:nvPr/>
            </p:nvCxnSpPr>
            <p:spPr>
              <a:xfrm rot="10800000" flipH="1">
                <a:off x="2778050" y="4336225"/>
                <a:ext cx="1940700" cy="1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8" name="Shape 168"/>
              <p:cNvCxnSpPr/>
              <p:nvPr/>
            </p:nvCxnSpPr>
            <p:spPr>
              <a:xfrm>
                <a:off x="3529600" y="3412025"/>
                <a:ext cx="6618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Shape 169"/>
              <p:cNvCxnSpPr/>
              <p:nvPr/>
            </p:nvCxnSpPr>
            <p:spPr>
              <a:xfrm>
                <a:off x="3529600" y="3412025"/>
                <a:ext cx="0" cy="9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Shape 170"/>
              <p:cNvCxnSpPr/>
              <p:nvPr/>
            </p:nvCxnSpPr>
            <p:spPr>
              <a:xfrm>
                <a:off x="4191400" y="3412025"/>
                <a:ext cx="0" cy="9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1" name="Shape 171"/>
          <p:cNvSpPr txBox="1"/>
          <p:nvPr/>
        </p:nvSpPr>
        <p:spPr>
          <a:xfrm>
            <a:off x="4958000" y="4336225"/>
            <a:ext cx="1940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sending ultrasound (Set Echo to 5v)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7203300" y="4336225"/>
            <a:ext cx="1940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returned ultrasound(Set Echo to 0v)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4850125" y="2959000"/>
            <a:ext cx="820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4850125" y="1152475"/>
            <a:ext cx="820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5670625" y="1427400"/>
            <a:ext cx="820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10us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8281800" y="2719350"/>
            <a:ext cx="5913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8832300" y="4186862"/>
            <a:ext cx="5913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4191788" y="1427400"/>
            <a:ext cx="5913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4276338" y="2959000"/>
            <a:ext cx="5913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50" y="1341478"/>
            <a:ext cx="2798625" cy="137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664325" y="1017725"/>
            <a:ext cx="27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Ultrasonic Transmitter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Mode Diagram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75" y="1269175"/>
            <a:ext cx="2674245" cy="22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11700" y="3536875"/>
            <a:ext cx="3092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distances of going backward or turning are decided by the time staying at the corresponding state.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197" y="1152475"/>
            <a:ext cx="5142949" cy="35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Verilog: BT Controller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025" y="1006550"/>
            <a:ext cx="3557199" cy="3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75" y="129588"/>
            <a:ext cx="3028176" cy="48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Varying motor speed based on user input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 Communication between Phone, FPGA, and motor drivers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from sensors converted into control signals 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 and solderable breadboard mounted on car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Overall: Timing and interaction between the different peripherals and the FPGA is smooth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686325" y="4377200"/>
            <a:ext cx="3436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Manual Control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4283688" y="4377200"/>
            <a:ext cx="3436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Autonomous Control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Sens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83688" y="1533982"/>
            <a:ext cx="4110963" cy="2326960"/>
          </a:xfrm>
          <a:prstGeom prst="rect">
            <a:avLst/>
          </a:prstGeom>
        </p:spPr>
      </p:pic>
      <p:pic>
        <p:nvPicPr>
          <p:cNvPr id="3" name="controll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1041978" y="1930917"/>
            <a:ext cx="2725493" cy="1533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 and Obstacles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Displaying sensor data (distance from objects) back on to the interface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Did not implement the light sensors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Turning left is sometimes not as sharp as turning right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Turning in general is not as responsive when rear motors are at maximum speed</a:t>
            </a:r>
            <a:endParaRPr sz="18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to be Done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 Microzed on board and connect inputs and outputs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 Microzed to boot preprogrammed bitstream when battery powered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 object distances to Phone App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testing to fine tune parameters for autonomous mode</a:t>
            </a:r>
            <a:endParaRPr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Tradeoff Discussion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Microzed over Zedboard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Zedboard requires 12V, 5A power supply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Microzed only requires 5V, 2.5A, powered by microUSB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Smaller and easier to mount, lighter weight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sensors can let the car detect better, but it will use more I/O and add more weights.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Light sensors are cool, but gimmicky (simple leds don’t serve a real purpose or function in this case)</a:t>
            </a:r>
            <a:endParaRPr sz="1800"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and Motivation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3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Implement a “RC” Car using an FPGA with distinct modes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Controlled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Autonomous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Add unique peripherals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Bluetooth for controls &amp; live stats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Ultrasonic Sensor/Light Sensor to detect environment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Motors  to drive the rover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Main Features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Autonomous mode! Implement  a decision making vehicle based on feedback from sensors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Using Verilog and the FPGA to handle interactions between different peripherals</a:t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000" y="1342625"/>
            <a:ext cx="2458250" cy="2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of Work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 - Bluetooth Parsing, Control structure, Feedback Data, App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Nick - Bluetooth Parsing, Control structure, Feedback Data, App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Gan - Sensors and autonomous mode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Zisen - Sensors and autonomous mode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Ben - Motor controller, physical mounting/wiring, and integration of control modes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r="1283" b="21116"/>
          <a:stretch/>
        </p:blipFill>
        <p:spPr>
          <a:xfrm>
            <a:off x="326225" y="663350"/>
            <a:ext cx="8491549" cy="38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74825" y="13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Functionality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375" y="641525"/>
            <a:ext cx="6214950" cy="43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 Overview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a barebones RC car base, and control the motor with varying speeds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Requirements: receive signals from either bluetooth module OR sensor feedback and drive the car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bluetooth controls via UART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Requirements: FPGA receives serial data through UART rx, parses this data, and produces accurate control for the motor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sensors Ultrasonic distance sensors to detect obstacles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Requirements: Send accurate and real time signals to FPGA, design an algorithm to decide how the steering and movement should behave autonomously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Functionality - Motors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DC Motors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Rear motor for forward/backward and speed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Front motor for turning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different speeds can be selected in manual mode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65%, 80% and 95% duty cycle respectively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mode defaults to slowest speed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speeds implemented with pulse width modulation (PWM) of rear motor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L293D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4050" t="3626" r="8651" b="5248"/>
          <a:stretch/>
        </p:blipFill>
        <p:spPr>
          <a:xfrm>
            <a:off x="2883250" y="1190725"/>
            <a:ext cx="5599850" cy="35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86050" y="1190800"/>
            <a:ext cx="2597100" cy="3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 tri-states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 Enable pins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Low current logic level signals in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pins output up to 0.6A each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PWM implemented by disabling and enabling Rear+ and Rear- outputs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617075" y="3597600"/>
            <a:ext cx="95100" cy="9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7542675" y="3429150"/>
            <a:ext cx="24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7999875" y="3886350"/>
            <a:ext cx="24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5154150" y="1433200"/>
            <a:ext cx="59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5154150" y="1807050"/>
            <a:ext cx="59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5144800" y="3801425"/>
            <a:ext cx="59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5980925" y="1807050"/>
            <a:ext cx="59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032675" y="3801425"/>
            <a:ext cx="593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5154150" y="3429150"/>
            <a:ext cx="7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5905475" y="3429150"/>
            <a:ext cx="7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905475" y="2236650"/>
            <a:ext cx="7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5078700" y="2194775"/>
            <a:ext cx="7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Functionality -Adafruit Bluetooth </a:t>
            </a: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BT button presses are sent as serial ASCII over the air then on the TX pin</a:t>
            </a:r>
            <a:endParaRPr sz="1600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Also can type in ‘a’ ‘c’ or ‘s’ for auto/ctrl/stop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Button Consists of 5 Bytes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Last is Cyclic Redundancy Check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UART Rx converts serial to Bytes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Parser reads them in &amp; translates into button val</a:t>
            </a:r>
            <a:endParaRPr sz="1600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Controller listens to button &amp; outputs control signals to motor controller for speed, mode, and directions</a:t>
            </a:r>
            <a:endParaRPr sz="1600"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173" y="3408400"/>
            <a:ext cx="3518126" cy="14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 b="4716"/>
          <a:stretch/>
        </p:blipFill>
        <p:spPr>
          <a:xfrm>
            <a:off x="6268925" y="1017725"/>
            <a:ext cx="2202050" cy="23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6365173" y="1502150"/>
            <a:ext cx="2015700" cy="31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Rx Block Diagram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900" y="0"/>
            <a:ext cx="1133100" cy="70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1" cy="316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Parser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00" y="1017725"/>
            <a:ext cx="572179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On-screen Show (16:9)</PresentationFormat>
  <Paragraphs>138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Proxima Nova</vt:lpstr>
      <vt:lpstr>Arial</vt:lpstr>
      <vt:lpstr>Alegreya</vt:lpstr>
      <vt:lpstr>Spearmint</vt:lpstr>
      <vt:lpstr>The Controlled-Autonomous Rover</vt:lpstr>
      <vt:lpstr>Goal and Motivation</vt:lpstr>
      <vt:lpstr>High Level Functionality</vt:lpstr>
      <vt:lpstr>Specification Overview  </vt:lpstr>
      <vt:lpstr>Detailed Functionality - Motors </vt:lpstr>
      <vt:lpstr>Motor Driver L293D</vt:lpstr>
      <vt:lpstr>Detailed Functionality -Adafruit Bluetooth </vt:lpstr>
      <vt:lpstr>Bluetooth Rx Block Diagram</vt:lpstr>
      <vt:lpstr>Command Parser</vt:lpstr>
      <vt:lpstr>Controller</vt:lpstr>
      <vt:lpstr>Detailed Functionality - Sensors &amp; Autonomous</vt:lpstr>
      <vt:lpstr>Sensors Block Diagrams</vt:lpstr>
      <vt:lpstr>Autonomous Mode Diagram</vt:lpstr>
      <vt:lpstr>Verilog: BT Controller</vt:lpstr>
      <vt:lpstr>Successes</vt:lpstr>
      <vt:lpstr>Videos</vt:lpstr>
      <vt:lpstr>Failures and Obstacles</vt:lpstr>
      <vt:lpstr>Tasks to be Done</vt:lpstr>
      <vt:lpstr>Design Tradeoff Discussion</vt:lpstr>
      <vt:lpstr>Attribution of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Controlled-Autonomous Rover</dc:title>
  <cp:lastModifiedBy>Brown, Benjamin, Yeager</cp:lastModifiedBy>
  <cp:revision>1</cp:revision>
  <dcterms:modified xsi:type="dcterms:W3CDTF">2018-05-01T18:36:12Z</dcterms:modified>
</cp:coreProperties>
</file>